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24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75775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873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9870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657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3279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8323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185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90431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1156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9425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E9EF0-85CA-42B7-A63B-5B655A5EFFE1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7285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9EF0-85CA-42B7-A63B-5B655A5EFFE1}" type="datetimeFigureOut">
              <a:rPr kumimoji="1" lang="ja-JP" altLang="en-US" smtClean="0"/>
              <a:t>2023/2/21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2C555-C725-4331-A2C4-BEF9D691B3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8453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3333000" y="371659"/>
            <a:ext cx="3240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個人番号カード顔写真証明書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65336" y="740991"/>
            <a:ext cx="32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北茨城市長　様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2027253"/>
              </p:ext>
            </p:extLst>
          </p:nvPr>
        </p:nvGraphicFramePr>
        <p:xfrm>
          <a:off x="323645" y="1817601"/>
          <a:ext cx="5642000" cy="148336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630434833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2716063421"/>
                    </a:ext>
                  </a:extLst>
                </a:gridCol>
                <a:gridCol w="1080000">
                  <a:extLst>
                    <a:ext uri="{9D8B030D-6E8A-4147-A177-3AD203B41FA5}">
                      <a16:colId xmlns:a16="http://schemas.microsoft.com/office/drawing/2014/main" val="166767098"/>
                    </a:ext>
                  </a:extLst>
                </a:gridCol>
                <a:gridCol w="1651000">
                  <a:extLst>
                    <a:ext uri="{9D8B030D-6E8A-4147-A177-3AD203B41FA5}">
                      <a16:colId xmlns:a16="http://schemas.microsoft.com/office/drawing/2014/main" val="5255262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氏名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09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住所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41260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生年月日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性別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男・女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547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電話番号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031271"/>
                  </a:ext>
                </a:extLst>
              </a:tr>
            </a:tbl>
          </a:graphicData>
        </a:graphic>
      </p:graphicFrame>
      <p:sp>
        <p:nvSpPr>
          <p:cNvPr id="8" name="テキスト ボックス 7"/>
          <p:cNvSpPr txBox="1"/>
          <p:nvPr/>
        </p:nvSpPr>
        <p:spPr>
          <a:xfrm>
            <a:off x="7430845" y="1817601"/>
            <a:ext cx="111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申請者本人の</a:t>
            </a:r>
            <a:endParaRPr kumimoji="1" lang="en-US" altLang="ja-JP" sz="120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  <a:p>
            <a:r>
              <a:rPr kumimoji="1" lang="ja-JP" altLang="en-US" sz="12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顔写真貼付欄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23645" y="4310767"/>
            <a:ext cx="8280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私は、上記個人番号カード交付申請者が、貼付した写真の者と同一人物であることを証明します。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323645" y="1484788"/>
            <a:ext cx="564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（申請者本人）</a:t>
            </a:r>
            <a:endParaRPr kumimoji="1" lang="ja-JP" altLang="en-US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5512556"/>
              </p:ext>
            </p:extLst>
          </p:nvPr>
        </p:nvGraphicFramePr>
        <p:xfrm>
          <a:off x="323645" y="5285522"/>
          <a:ext cx="5688000" cy="111252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1440000">
                  <a:extLst>
                    <a:ext uri="{9D8B030D-6E8A-4147-A177-3AD203B41FA5}">
                      <a16:colId xmlns:a16="http://schemas.microsoft.com/office/drawing/2014/main" val="2630434833"/>
                    </a:ext>
                  </a:extLst>
                </a:gridCol>
                <a:gridCol w="4248000">
                  <a:extLst>
                    <a:ext uri="{9D8B030D-6E8A-4147-A177-3AD203B41FA5}">
                      <a16:colId xmlns:a16="http://schemas.microsoft.com/office/drawing/2014/main" val="271606342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b="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氏名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5098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本人との関係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7547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kumimoji="1" lang="ja-JP" altLang="en-US" sz="1600" dirty="0">
                          <a:latin typeface="ＭＳ 明朝" panose="02020609040205080304" pitchFamily="17" charset="-128"/>
                          <a:ea typeface="ＭＳ 明朝" panose="02020609040205080304" pitchFamily="17" charset="-128"/>
                        </a:rPr>
                        <a:t>電話番号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ＭＳ 明朝" panose="02020609040205080304" pitchFamily="17" charset="-128"/>
                        <a:ea typeface="ＭＳ 明朝" panose="02020609040205080304" pitchFamily="17" charset="-12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6031271"/>
                  </a:ext>
                </a:extLst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323645" y="4977745"/>
            <a:ext cx="5642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（法定代理人記載）</a:t>
            </a:r>
            <a:endParaRPr kumimoji="1" lang="ja-JP" altLang="en-US" sz="1050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988845" y="740991"/>
            <a:ext cx="17509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令和　年　月　日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8234340" y="155866"/>
            <a:ext cx="1260000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ＭＳ 明朝" panose="02020609040205080304" pitchFamily="17" charset="-128"/>
                <a:ea typeface="ＭＳ 明朝" panose="02020609040205080304" pitchFamily="17" charset="-128"/>
              </a:rPr>
              <a:t>別紙様式第２</a:t>
            </a:r>
            <a:endParaRPr kumimoji="1" lang="en-US" altLang="ja-JP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sp>
        <p:nvSpPr>
          <p:cNvPr id="16" name="正方形/長方形 15"/>
          <p:cNvSpPr/>
          <p:nvPr/>
        </p:nvSpPr>
        <p:spPr>
          <a:xfrm>
            <a:off x="7268845" y="1482239"/>
            <a:ext cx="1440000" cy="1800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9963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130</TotalTime>
  <Words>75</Words>
  <Application>Microsoft Office PowerPoint</Application>
  <PresentationFormat>A4 210 x 297 mm</PresentationFormat>
  <Paragraphs>18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ＭＳ 明朝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総務省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箕打　正人(014647)</dc:creator>
  <cp:lastModifiedBy>北茨城市</cp:lastModifiedBy>
  <cp:revision>16</cp:revision>
  <cp:lastPrinted>2021-01-05T02:16:19Z</cp:lastPrinted>
  <dcterms:created xsi:type="dcterms:W3CDTF">2020-12-14T13:03:49Z</dcterms:created>
  <dcterms:modified xsi:type="dcterms:W3CDTF">2023-02-21T10:02:18Z</dcterms:modified>
</cp:coreProperties>
</file>