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94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7577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873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870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57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3279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323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2022/10/18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185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2022/10/18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9043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2022/10/18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1156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9425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7285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9EF0-85CA-42B7-A63B-5B655A5EFFE1}" type="datetimeFigureOut">
              <a:rPr kumimoji="1" lang="ja-JP" altLang="en-US" smtClean="0"/>
              <a:t>2022/10/18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453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333000" y="371659"/>
            <a:ext cx="324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個人番号カード顔写真証明書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65336" y="740991"/>
            <a:ext cx="32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北茨城市長　様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/>
          </p:nvPr>
        </p:nvGraphicFramePr>
        <p:xfrm>
          <a:off x="323645" y="1817601"/>
          <a:ext cx="5642000" cy="14833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630434833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71606342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66767098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5255262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氏名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09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住所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26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生年月日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性別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男・女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547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電話番号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031271"/>
                  </a:ext>
                </a:extLst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7268845" y="1482239"/>
            <a:ext cx="1440000" cy="180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430845" y="1817601"/>
            <a:ext cx="111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申請者本人の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顔写真貼付欄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3645" y="4310767"/>
            <a:ext cx="828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私は、上記個人番号カード交付申請者が、貼付した写真の者と同一人物であることを証明します。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23645" y="1484788"/>
            <a:ext cx="564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（申請者本人）</a:t>
            </a:r>
            <a:endParaRPr kumimoji="1" lang="ja-JP" altLang="en-US" sz="105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/>
          </p:nvPr>
        </p:nvGraphicFramePr>
        <p:xfrm>
          <a:off x="323645" y="4987875"/>
          <a:ext cx="5688000" cy="14833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630434833"/>
                    </a:ext>
                  </a:extLst>
                </a:gridCol>
                <a:gridCol w="4248000">
                  <a:extLst>
                    <a:ext uri="{9D8B030D-6E8A-4147-A177-3AD203B41FA5}">
                      <a16:colId xmlns:a16="http://schemas.microsoft.com/office/drawing/2014/main" val="27160634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施設名</a:t>
                      </a:r>
                      <a:endParaRPr kumimoji="1" lang="ja-JP" altLang="en-US" sz="12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95393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施設の住所</a:t>
                      </a:r>
                      <a:endParaRPr kumimoji="1" lang="ja-JP" altLang="en-US" sz="12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09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氏名</a:t>
                      </a:r>
                      <a:endParaRPr kumimoji="1" lang="en-US" altLang="ja-JP" sz="16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26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電話番号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031271"/>
                  </a:ext>
                </a:extLst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323645" y="4680098"/>
            <a:ext cx="564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（施設長記載）</a:t>
            </a:r>
            <a:endParaRPr kumimoji="1" lang="ja-JP" altLang="en-US" sz="105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988845" y="740991"/>
            <a:ext cx="1750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令和　年　月　日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884367" y="155866"/>
            <a:ext cx="1609973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別紙様式第１－１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8678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333000" y="371659"/>
            <a:ext cx="324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個人番号カード顔写真証明書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65336" y="740991"/>
            <a:ext cx="32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>
                <a:latin typeface="ＭＳ 明朝" panose="02020609040205080304" pitchFamily="17" charset="-128"/>
                <a:ea typeface="ＭＳ 明朝" panose="02020609040205080304" pitchFamily="17" charset="-128"/>
              </a:rPr>
              <a:t>北茨城市長</a:t>
            </a:r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様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935051"/>
              </p:ext>
            </p:extLst>
          </p:nvPr>
        </p:nvGraphicFramePr>
        <p:xfrm>
          <a:off x="323645" y="1696305"/>
          <a:ext cx="5642000" cy="14833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630434833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71606342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66767098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5255262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氏名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09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住所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26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生年月日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性別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男・女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547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電話番号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031271"/>
                  </a:ext>
                </a:extLst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7268845" y="1379266"/>
            <a:ext cx="1440000" cy="180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430845" y="1940499"/>
            <a:ext cx="111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申請者本人の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顔写真貼付欄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3645" y="3551916"/>
            <a:ext cx="828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私は、上記個人番号カード交付申請者が、貼付した写真の者と同一人物であることを証明します。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23645" y="1363492"/>
            <a:ext cx="564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（申請者本人）</a:t>
            </a:r>
            <a:endParaRPr kumimoji="1" lang="ja-JP" altLang="en-US" sz="105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78507"/>
              </p:ext>
            </p:extLst>
          </p:nvPr>
        </p:nvGraphicFramePr>
        <p:xfrm>
          <a:off x="323645" y="5126858"/>
          <a:ext cx="5688000" cy="14833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630434833"/>
                    </a:ext>
                  </a:extLst>
                </a:gridCol>
                <a:gridCol w="4248000">
                  <a:extLst>
                    <a:ext uri="{9D8B030D-6E8A-4147-A177-3AD203B41FA5}">
                      <a16:colId xmlns:a16="http://schemas.microsoft.com/office/drawing/2014/main" val="27160634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事業者名</a:t>
                      </a:r>
                      <a:endParaRPr kumimoji="1" lang="ja-JP" altLang="en-US" sz="12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95393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事業者の住所</a:t>
                      </a:r>
                      <a:endParaRPr kumimoji="1" lang="ja-JP" altLang="en-US" sz="12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09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氏名</a:t>
                      </a:r>
                      <a:endParaRPr kumimoji="1" lang="en-US" altLang="ja-JP" sz="16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26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電話番号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031271"/>
                  </a:ext>
                </a:extLst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323645" y="4819381"/>
            <a:ext cx="564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（指定居宅介護支援事業者の長記載）</a:t>
            </a:r>
            <a:endParaRPr kumimoji="1" lang="ja-JP" altLang="en-US" sz="105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988845" y="740991"/>
            <a:ext cx="1750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令和　年　月　日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988845" y="155866"/>
            <a:ext cx="1651819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別紙様式第１－２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E446628B-BA92-4F0F-BBE7-5ABF3A796D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315434"/>
              </p:ext>
            </p:extLst>
          </p:nvPr>
        </p:nvGraphicFramePr>
        <p:xfrm>
          <a:off x="323645" y="4258948"/>
          <a:ext cx="5688000" cy="37084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630434833"/>
                    </a:ext>
                  </a:extLst>
                </a:gridCol>
                <a:gridCol w="4248000">
                  <a:extLst>
                    <a:ext uri="{9D8B030D-6E8A-4147-A177-3AD203B41FA5}">
                      <a16:colId xmlns:a16="http://schemas.microsoft.com/office/drawing/2014/main" val="27160634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氏名</a:t>
                      </a:r>
                      <a:endParaRPr kumimoji="1" lang="en-US" altLang="ja-JP" sz="16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26085"/>
                  </a:ext>
                </a:extLst>
              </a:tr>
            </a:tbl>
          </a:graphicData>
        </a:graphic>
      </p:graphicFrame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0450A96-6C6D-4E78-A45A-F2F2681D8DF0}"/>
              </a:ext>
            </a:extLst>
          </p:cNvPr>
          <p:cNvSpPr txBox="1"/>
          <p:nvPr/>
        </p:nvSpPr>
        <p:spPr>
          <a:xfrm>
            <a:off x="323645" y="3968571"/>
            <a:ext cx="564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（介護支援専門員記載）</a:t>
            </a:r>
            <a:endParaRPr kumimoji="1" lang="ja-JP" altLang="en-US" sz="105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7037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</TotalTime>
  <Words>146</Words>
  <Application>Microsoft Office PowerPoint</Application>
  <PresentationFormat>A4 210 x 297 mm</PresentationFormat>
  <Paragraphs>40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明朝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総務省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箕打　正人(014647)</dc:creator>
  <cp:lastModifiedBy>市民課共有</cp:lastModifiedBy>
  <cp:revision>21</cp:revision>
  <cp:lastPrinted>2022-10-18T02:38:37Z</cp:lastPrinted>
  <dcterms:created xsi:type="dcterms:W3CDTF">2020-12-14T13:03:49Z</dcterms:created>
  <dcterms:modified xsi:type="dcterms:W3CDTF">2022-10-18T02:39:15Z</dcterms:modified>
</cp:coreProperties>
</file>