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北茨城市長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27253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12556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75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北茨城市</cp:lastModifiedBy>
  <cp:revision>16</cp:revision>
  <cp:lastPrinted>2021-01-05T02:16:19Z</cp:lastPrinted>
  <dcterms:created xsi:type="dcterms:W3CDTF">2020-12-14T13:03:49Z</dcterms:created>
  <dcterms:modified xsi:type="dcterms:W3CDTF">2023-02-21T10:02:18Z</dcterms:modified>
</cp:coreProperties>
</file>