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北茨城市長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7" y="155866"/>
            <a:ext cx="160997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6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latin typeface="ＭＳ 明朝" panose="02020609040205080304" pitchFamily="17" charset="-128"/>
                <a:ea typeface="ＭＳ 明朝" panose="02020609040205080304" pitchFamily="17" charset="-128"/>
              </a:rPr>
              <a:t>北茨城市長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146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市民課共有</cp:lastModifiedBy>
  <cp:revision>21</cp:revision>
  <cp:lastPrinted>2022-10-18T02:38:37Z</cp:lastPrinted>
  <dcterms:created xsi:type="dcterms:W3CDTF">2020-12-14T13:03:49Z</dcterms:created>
  <dcterms:modified xsi:type="dcterms:W3CDTF">2022-10-18T02:39:15Z</dcterms:modified>
</cp:coreProperties>
</file>